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Spiritual Yoga: Spiritual Thoughts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“Yoga is the journey of the self, through the self, to the Self.” — Bhagavad Gītā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Yoga as Union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Yoga = Yuj = Union of individual self with the Universal Self</a:t>
            </a:r>
          </a:p>
          <a:p>
            <a:r>
              <a:t>• Body, Mind, Spirit become harmonious</a:t>
            </a:r>
          </a:p>
          <a:p>
            <a:r>
              <a:t>• “Ātman and Paramātman are not two – Yoga reveals their oneness.”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Yoga as Self-Discovery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Not becoming new, but unveiling our true nature</a:t>
            </a:r>
          </a:p>
          <a:p>
            <a:r>
              <a:t>• Kathopanishad: “Ātmanā vindate vīryam, jñānena vindate amṛtam”</a:t>
            </a:r>
          </a:p>
          <a:p>
            <a:r>
              <a:t>• Self is strength; knowledge is immortality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Yoga in Practice &amp; Daily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Āsana: Body as sacred temple</a:t>
            </a:r>
          </a:p>
          <a:p>
            <a:r>
              <a:t>• Prāṇāyāma: Breath as bridge of life</a:t>
            </a:r>
          </a:p>
          <a:p>
            <a:r>
              <a:t>• Dhyāna: Mind in silence, heart in peace</a:t>
            </a:r>
          </a:p>
          <a:p>
            <a:r>
              <a:t>• Daily life = Ahimsā (non-violence), Santosha (contentment), Seva (service)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You are not body, not mind – you are the witness</a:t>
            </a:r>
          </a:p>
          <a:p>
            <a:r>
              <a:t>• Sat-Chit-Ānanda (Existence–Consciousness–Bliss) is your essence</a:t>
            </a:r>
          </a:p>
          <a:p>
            <a:r>
              <a:t>• “Yathā Brahmānde Tathā Piṇḍande” — As in the cosmos, so in this body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